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biblioteka@mts-nn.ru" TargetMode="External"/><Relationship Id="rId2" Type="http://schemas.openxmlformats.org/officeDocument/2006/relationships/hyperlink" Target="http://cbs-kb.ru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8100392" cy="234902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Составление библиографического описания книг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8468" y="3429000"/>
            <a:ext cx="1977708" cy="19941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81724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Описание с одним автором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132856"/>
            <a:ext cx="7344816" cy="28452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Любушин Николай Петрович. Экономика организации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: учебник / Н. П. Любушин. – Москва : КНОРУС, 2010. –                304 с.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8100392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Описание с двумя авторами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060848"/>
            <a:ext cx="7776864" cy="3709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Григорович Любовь Алексеевна. Педагогика и психология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: учеб. пос. / Л. А. Григорович,             Т. Д. Марцинковская. – Москва : Гардарики, 2004. – 480 с.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Описание с тремя авторами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447800"/>
            <a:ext cx="7200800" cy="5149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Розенталь Дитмар Эльяшевич. Современный русский язык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: учеб. пос. /                             Д. Э. Розенталь, И. Б. Голуб,                             М. А. Теленкова. – Москва : АЙРИС-пресс, 2000. – 448 с.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8034096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Описание с четырьмя 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 более авторами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916832"/>
            <a:ext cx="7344816" cy="4573488"/>
          </a:xfrm>
        </p:spPr>
        <p:txBody>
          <a:bodyPr>
            <a:normAutofit/>
          </a:bodyPr>
          <a:lstStyle/>
          <a:p>
            <a:pPr marL="0" indent="0" algn="just">
              <a:buNone/>
              <a:tabLst>
                <a:tab pos="0" algn="l"/>
              </a:tabLs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Правила русской орфографии           и пунктуации. Полный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академи-ческий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справочник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/                          Н. С. Валгина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 др.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; ред.                       В. В. Лопатина ; оформл.                           Е. Ененко. – Москва : Эксмо, 2007. – 480 с.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81724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Описание без автора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2132856"/>
            <a:ext cx="6984776" cy="327734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16000" dirty="0" smtClean="0">
                <a:latin typeface="Times New Roman" pitchFamily="18" charset="0"/>
                <a:cs typeface="Times New Roman" pitchFamily="18" charset="0"/>
              </a:rPr>
              <a:t>Обратный словарь русского языка : около 29000 слов </a:t>
            </a:r>
            <a:r>
              <a:rPr lang="en-US" sz="16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0" dirty="0" smtClean="0"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en-US" sz="160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0" dirty="0" smtClean="0">
                <a:latin typeface="Times New Roman" pitchFamily="18" charset="0"/>
                <a:cs typeface="Times New Roman" pitchFamily="18" charset="0"/>
              </a:rPr>
              <a:t>  /  сост. А. Ф. Родкин. – Санкт-Петербург : Авалон ; Азбука-классика, 2006. – 416 с. </a:t>
            </a:r>
          </a:p>
          <a:p>
            <a:pPr marL="0" indent="358775" algn="just">
              <a:buNone/>
            </a:pPr>
            <a:r>
              <a:rPr lang="ru-RU" sz="4300" dirty="0" smtClean="0"/>
              <a:t>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8100392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988840"/>
            <a:ext cx="4392488" cy="3999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1115616" y="1412776"/>
            <a:ext cx="7776864" cy="504056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lang="ru-RU" sz="1400" b="1" dirty="0" smtClean="0">
              <a:latin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НАШ АДРЕС: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606710,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поселок Красные Баки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Нижегородской области,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ул. Коммунальная,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дом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РЕЖИМ РАБОТЫ: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 8 – 00 ДО 18 – 00;</a:t>
            </a:r>
            <a:r>
              <a:rPr lang="ru-RU" sz="2000" dirty="0" smtClean="0">
                <a:latin typeface="Times New Roman" pitchFamily="18" charset="0"/>
                <a:cs typeface="Arial" pitchFamily="34" charset="0"/>
              </a:rPr>
              <a:t> 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Arial" pitchFamily="34" charset="0"/>
              </a:rPr>
              <a:t>воскресенье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Arial" pitchFamily="34" charset="0"/>
              </a:rPr>
              <a:t>–</a:t>
            </a:r>
            <a:r>
              <a:rPr lang="ru-RU" sz="2000" dirty="0" smtClean="0"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 8 – 00 ДО 14 – 00;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Arial" pitchFamily="34" charset="0"/>
              </a:rPr>
              <a:t>выходной день – суббота;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Arial" pitchFamily="34" charset="0"/>
              </a:rPr>
              <a:t>последний день месяца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–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санитарный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день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     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САЙТ БИБЛИОТЕКИ: </a:t>
            </a:r>
            <a:r>
              <a:rPr lang="en-US" sz="2000" b="1" dirty="0" smtClean="0">
                <a:latin typeface="Times New Roman" pitchFamily="18" charset="0"/>
                <a:cs typeface="Arial" pitchFamily="34" charset="0"/>
                <a:hlinkClick r:id="rId2"/>
              </a:rPr>
              <a:t>http</a:t>
            </a:r>
            <a:r>
              <a:rPr lang="ru-RU" sz="2000" b="1" dirty="0" smtClean="0">
                <a:latin typeface="Times New Roman" pitchFamily="18" charset="0"/>
                <a:cs typeface="Arial" pitchFamily="34" charset="0"/>
                <a:hlinkClick r:id="rId2"/>
              </a:rPr>
              <a:t>://</a:t>
            </a:r>
            <a:r>
              <a:rPr lang="en-US" sz="2000" b="1" dirty="0" err="1" smtClean="0">
                <a:latin typeface="Times New Roman" pitchFamily="18" charset="0"/>
                <a:cs typeface="Arial" pitchFamily="34" charset="0"/>
                <a:hlinkClick r:id="rId2"/>
              </a:rPr>
              <a:t>cbs</a:t>
            </a:r>
            <a:r>
              <a:rPr lang="ru-RU" sz="2000" b="1" dirty="0" smtClean="0">
                <a:latin typeface="Times New Roman" pitchFamily="18" charset="0"/>
                <a:cs typeface="Arial" pitchFamily="34" charset="0"/>
                <a:hlinkClick r:id="rId2"/>
              </a:rPr>
              <a:t>-</a:t>
            </a:r>
            <a:r>
              <a:rPr lang="en-US" sz="2000" b="1" dirty="0" smtClean="0">
                <a:latin typeface="Times New Roman" pitchFamily="18" charset="0"/>
                <a:cs typeface="Arial" pitchFamily="34" charset="0"/>
                <a:hlinkClick r:id="rId2"/>
              </a:rPr>
              <a:t>kb</a:t>
            </a:r>
            <a:r>
              <a:rPr lang="ru-RU" sz="2000" b="1" dirty="0" smtClean="0">
                <a:latin typeface="Times New Roman" pitchFamily="18" charset="0"/>
                <a:cs typeface="Arial" pitchFamily="34" charset="0"/>
                <a:hlinkClick r:id="rId2"/>
              </a:rPr>
              <a:t>.</a:t>
            </a:r>
            <a:r>
              <a:rPr lang="en-US" sz="2000" b="1" dirty="0" err="1" smtClean="0">
                <a:latin typeface="Times New Roman" pitchFamily="18" charset="0"/>
                <a:cs typeface="Arial" pitchFamily="34" charset="0"/>
                <a:hlinkClick r:id="rId2"/>
              </a:rPr>
              <a:t>ru</a:t>
            </a:r>
            <a:r>
              <a:rPr lang="ru-RU" sz="2000" b="1" dirty="0" smtClean="0">
                <a:latin typeface="Times New Roman" pitchFamily="18" charset="0"/>
                <a:cs typeface="Arial" pitchFamily="34" charset="0"/>
                <a:hlinkClick r:id="rId2"/>
              </a:rPr>
              <a:t>/</a:t>
            </a:r>
            <a:endParaRPr lang="ru-RU" sz="2000" b="1" dirty="0" smtClean="0">
              <a:solidFill>
                <a:srgbClr val="000080"/>
              </a:solidFill>
              <a:latin typeface="Times New Roman" pitchFamily="18" charset="0"/>
              <a:cs typeface="Arial" pitchFamily="34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800000"/>
                </a:solidFill>
                <a:latin typeface="Times New Roman" pitchFamily="18" charset="0"/>
                <a:cs typeface="Arial" pitchFamily="34" charset="0"/>
              </a:rPr>
              <a:t>E-mail: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Times New Roman" pitchFamily="18" charset="0"/>
                <a:cs typeface="Arial" pitchFamily="34" charset="0"/>
                <a:hlinkClick r:id="rId3"/>
              </a:rPr>
              <a:t>biblioteka@mts-nn.ru</a:t>
            </a:r>
            <a:endParaRPr lang="ru-RU" sz="2000" b="1" dirty="0" smtClean="0">
              <a:solidFill>
                <a:srgbClr val="000080"/>
              </a:solidFill>
              <a:latin typeface="Times New Roman" pitchFamily="18" charset="0"/>
              <a:cs typeface="Arial" pitchFamily="34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500" dirty="0" smtClean="0">
              <a:solidFill>
                <a:srgbClr val="000080"/>
              </a:solidFill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Arial" pitchFamily="34" charset="0"/>
              </a:rPr>
              <a:t>ЦЕНТРАЛЬНУЮ БИБЛИОТЕКУ ВЫ НАЙДЕТЕ В СОЦСЕТЯХ!</a:t>
            </a:r>
            <a:endParaRPr lang="en-US" sz="2000" i="1" dirty="0" smtClean="0">
              <a:solidFill>
                <a:srgbClr val="0070C0"/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Times New Roman" pitchFamily="18" charset="0"/>
                <a:cs typeface="Arial" pitchFamily="34" charset="0"/>
              </a:rPr>
              <a:t>Составитель: Исупова Е. А., </a:t>
            </a:r>
            <a:r>
              <a:rPr lang="ru-RU" i="1" dirty="0" smtClean="0">
                <a:latin typeface="Times New Roman" pitchFamily="18" charset="0"/>
                <a:cs typeface="Arial" pitchFamily="34" charset="0"/>
              </a:rPr>
              <a:t>библиограф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5" name="Рисунок 4" descr="Рисунок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60648"/>
            <a:ext cx="144016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267744" y="404664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МАУК  Краснобаковская межпоселенческая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ентрализованная библиотечная система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26" name="Picture 2" descr="C:\Users\user\Desktop\Доки. Библиограф\Картинки. Худ. лит\Рисунок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4725144"/>
            <a:ext cx="632569" cy="72008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948264" y="4869160"/>
            <a:ext cx="16377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2-19-71                   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146</TotalTime>
  <Words>226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  Составление библиографического описания книг</vt:lpstr>
      <vt:lpstr>Описание с одним автором</vt:lpstr>
      <vt:lpstr>Описание с двумя авторами</vt:lpstr>
      <vt:lpstr>Описание с тремя авторами</vt:lpstr>
      <vt:lpstr>Описание с четырьмя  и более авторами</vt:lpstr>
      <vt:lpstr>Описание без автора</vt:lpstr>
      <vt:lpstr>Спасибо за внимание!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библиографического описания книг</dc:title>
  <dc:creator>user</dc:creator>
  <cp:lastModifiedBy>user</cp:lastModifiedBy>
  <cp:revision>38</cp:revision>
  <dcterms:created xsi:type="dcterms:W3CDTF">2012-10-31T10:19:28Z</dcterms:created>
  <dcterms:modified xsi:type="dcterms:W3CDTF">2019-09-18T13:15:33Z</dcterms:modified>
</cp:coreProperties>
</file>