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57" r:id="rId5"/>
    <p:sldId id="259" r:id="rId6"/>
    <p:sldId id="262" r:id="rId7"/>
    <p:sldId id="260" r:id="rId8"/>
    <p:sldId id="261" r:id="rId9"/>
    <p:sldId id="263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rmAutofit/>
          </a:bodyPr>
          <a:lstStyle/>
          <a:p>
            <a:r>
              <a:rPr lang="ru-RU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Воскресение Христово</a:t>
            </a:r>
            <a:endParaRPr lang="ru-RU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ekladata.com/L_1-PTmDYNA2Mmt2cJfiwDoOly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7672004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rmAutofit/>
          </a:bodyPr>
          <a:lstStyle/>
          <a:p>
            <a:r>
              <a:rPr lang="ru-RU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Воскресение Христово</a:t>
            </a:r>
            <a:endParaRPr lang="ru-RU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1412776"/>
            <a:ext cx="3816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Самые вкусные куличи и пасхи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рецепты.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Москва 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Никея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2016. - 48 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.: ил.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4048" y="5949280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Встречаем Пасху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готовим угощения!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2348880"/>
            <a:ext cx="3528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Кулич и творожная пасха – традиционные символы пасхального стола!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https://novobzor.ru/1132527/1137924/1137925/1139545/1139617/135455123/10143108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3744416" cy="52092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534" name="Picture 6" descr="https://img-fotki.yandex.ru/get/15515/65387414.7c5/0_1264d8_2c6a76c9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56992"/>
            <a:ext cx="2090937" cy="2448272"/>
          </a:xfrm>
          <a:prstGeom prst="rect">
            <a:avLst/>
          </a:prstGeom>
          <a:noFill/>
        </p:spPr>
      </p:pic>
      <p:pic>
        <p:nvPicPr>
          <p:cNvPr id="22536" name="Picture 8" descr="https://cdn.azbyka.ru/wp-content/uploads/2015/12/pash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3212976"/>
            <a:ext cx="2160240" cy="1420216"/>
          </a:xfrm>
          <a:prstGeom prst="rect">
            <a:avLst/>
          </a:prstGeom>
          <a:noFill/>
        </p:spPr>
      </p:pic>
      <p:pic>
        <p:nvPicPr>
          <p:cNvPr id="22538" name="Picture 10" descr="http://img-fotki.yandex.ru/get/9795/102699435.aa9/0_c5f24_7300ef26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35416">
            <a:off x="6744565" y="4026945"/>
            <a:ext cx="2105282" cy="19894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alsant.ru/wp-content/uploads/2015/05/%D1%81%D0%B0%D0%B9%D1%8220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15416"/>
            <a:ext cx="9144000" cy="1512168"/>
          </a:xfrm>
        </p:spPr>
        <p:txBody>
          <a:bodyPr>
            <a:normAutofit/>
          </a:bodyPr>
          <a:lstStyle/>
          <a:p>
            <a:r>
              <a:rPr lang="ru-RU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Воскресение Христово</a:t>
            </a:r>
            <a:endParaRPr lang="ru-RU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51920" y="1268760"/>
            <a:ext cx="4968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Громова Ирина Алексеевна. Православные             и народные праздники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 И. Громова. - Москва : Дрофа, 2005. - 352с. - (Для дома и семьи).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95936" y="5661248"/>
            <a:ext cx="47525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 праздниках, в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том числе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 Пасхе,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узнаете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 данного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издания!</a:t>
            </a: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https://ozon-st.cdn.ngenix.net/multimedia/1019328272.jpg"/>
          <p:cNvPicPr>
            <a:picLocks noChangeAspect="1" noChangeArrowheads="1"/>
          </p:cNvPicPr>
          <p:nvPr/>
        </p:nvPicPr>
        <p:blipFill>
          <a:blip r:embed="rId2" cstate="print"/>
          <a:srcRect b="1558"/>
          <a:stretch>
            <a:fillRect/>
          </a:stretch>
        </p:blipFill>
        <p:spPr bwMode="auto">
          <a:xfrm>
            <a:off x="395536" y="1124744"/>
            <a:ext cx="3312368" cy="5472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995936" y="23488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 русского народа много </a:t>
            </a:r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праздников и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связанных с ними обычаев.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знаем ли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них? </a:t>
            </a:r>
          </a:p>
        </p:txBody>
      </p:sp>
      <p:pic>
        <p:nvPicPr>
          <p:cNvPr id="15364" name="Picture 4" descr="http://img-fotki.yandex.ru/get/9324/165569590.59/0_e3475_ad026741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284984"/>
            <a:ext cx="3600400" cy="26072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355976" y="1052736"/>
            <a:ext cx="478802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Пасха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древнейший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самый важный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христианский праздник,</a:t>
            </a:r>
            <a:endParaRPr lang="ru-RU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становленный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честь 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Воскресения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Иисуса Христа,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являющийся центром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библейской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истории </a:t>
            </a:r>
            <a:endParaRPr lang="ru-RU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основой всего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христианского учения</a:t>
            </a:r>
            <a:endParaRPr lang="ru-RU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4" name="Picture 4" descr="http://www.playcast.ru/uploads/2017/04/11/222854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rmAutofit/>
          </a:bodyPr>
          <a:lstStyle/>
          <a:p>
            <a:r>
              <a:rPr lang="ru-RU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Воскресение Христово</a:t>
            </a:r>
            <a:endParaRPr lang="ru-RU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4008" y="1556792"/>
            <a:ext cx="3995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Светлое Воскресение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 сост. Марина Ганичева. - Москва : Роман-газета, 1995. - 184 с.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picture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3960440" cy="5256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788024" y="5301208"/>
            <a:ext cx="3995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Христос воскрес из мертвых</a:t>
            </a:r>
          </a:p>
          <a:p>
            <a:pPr algn="just"/>
            <a:r>
              <a:rPr lang="ru-RU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Смертию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смерть поправ,</a:t>
            </a:r>
          </a:p>
          <a:p>
            <a:pPr algn="just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сущим во 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гробех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живот даровав.</a:t>
            </a:r>
            <a:endParaRPr lang="ru-RU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0" name="Picture 4" descr="http://www.playcast.ru/uploads/2015/03/18/1270517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564904"/>
            <a:ext cx="4499992" cy="25424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rmAutofit/>
          </a:bodyPr>
          <a:lstStyle/>
          <a:p>
            <a:r>
              <a:rPr lang="ru-RU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Воскресение Христово</a:t>
            </a:r>
            <a:endParaRPr lang="ru-RU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4008" y="1412776"/>
            <a:ext cx="3995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Сардийский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Мелитон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О Пасхе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Мелитон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Сардийский ; пер. Сергея Говоруна. - Киев : Роман-газета, 1998. - 96 с.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8024" y="5373216"/>
            <a:ext cx="3995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Раскройте  смысл «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таиства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спасения»,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которое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совершил Господь Иисус Христос!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picture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3816424" cy="5328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http://img0.liveinternet.ru/images/attach/c/5/86/15/86015636_3720816_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276872"/>
            <a:ext cx="3762417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rmAutofit/>
          </a:bodyPr>
          <a:lstStyle/>
          <a:p>
            <a:r>
              <a:rPr lang="ru-RU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Воскресение Христово</a:t>
            </a:r>
            <a:endParaRPr lang="ru-RU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1340768"/>
            <a:ext cx="4176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Павлова Нина Александровна.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Пасха Красная 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 трех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Оптинских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новомучениках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убиенных на Пасху 1993 года / Нина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Павлова. – Москва 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Альта-Принт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2011.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415 с.,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л. ил.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27984" y="4581128"/>
            <a:ext cx="432048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«Молитесь за монахов – они корень нашей жизни. И как бы ни рубили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древо нашей жизни, оно даст еще зеленую поросль, пока жив его животворящий корень».</a:t>
            </a:r>
          </a:p>
          <a:p>
            <a:pPr algn="ctr"/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Архимандрит Иоанн </a:t>
            </a:r>
          </a:p>
          <a:p>
            <a:pPr algn="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Крестьянкин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http://hvcbookstore.com/image/cache/catalog/381701/381701_1-700x700.jpg"/>
          <p:cNvPicPr>
            <a:picLocks noChangeAspect="1" noChangeArrowheads="1"/>
          </p:cNvPicPr>
          <p:nvPr/>
        </p:nvPicPr>
        <p:blipFill>
          <a:blip r:embed="rId2" cstate="print"/>
          <a:srcRect l="18360" r="19478"/>
          <a:stretch>
            <a:fillRect/>
          </a:stretch>
        </p:blipFill>
        <p:spPr bwMode="auto">
          <a:xfrm>
            <a:off x="611560" y="1196752"/>
            <a:ext cx="3312368" cy="5328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462" name="Picture 6" descr="http://www.playcast.ru/uploads/2012/04/13/32795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708920"/>
            <a:ext cx="2651545" cy="2016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rmAutofit/>
          </a:bodyPr>
          <a:lstStyle/>
          <a:p>
            <a:r>
              <a:rPr lang="ru-RU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Воскресение Христово</a:t>
            </a:r>
            <a:endParaRPr lang="ru-RU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1484784"/>
            <a:ext cx="3923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Ильин Владимир Николаевич. Запечатанный гроб Пасха нетления 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объяснение служб Страстной седмицы и Пасхи / В. Н. Ильин. - Клин : Христианская жизнь, 2001. - 144 с.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8024" y="5733256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Объяснение служб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Страстной седмицы и Пасхи!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ekladata.com/4je8GR8kIUZW6rRAPP9By0VWbI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068960"/>
            <a:ext cx="4498679" cy="2592288"/>
          </a:xfrm>
          <a:prstGeom prst="rect">
            <a:avLst/>
          </a:prstGeom>
          <a:noFill/>
        </p:spPr>
      </p:pic>
      <p:pic>
        <p:nvPicPr>
          <p:cNvPr id="8" name="Picture 2" descr="picture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96752"/>
            <a:ext cx="3384376" cy="540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rmAutofit/>
          </a:bodyPr>
          <a:lstStyle/>
          <a:p>
            <a:r>
              <a:rPr lang="ru-RU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Воскресение Христово</a:t>
            </a:r>
            <a:endParaRPr lang="ru-RU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1412776"/>
            <a:ext cx="40324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Великий пост 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Пасха 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пошаговое руководство для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верующих / авт.-сост. Е. Владимирова. – Москва : ЭКСМО,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2014.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192 с.: ил. – (Религия. Афонская библиотека).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http://newbookshop.ru/pictures/1012151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3708463" cy="5256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644008" y="5301208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Цель издания –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подготовление читателя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 величайшему христианскому празднику обновления!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oboi.cc/uploads/11_05_2013/view/201209/oboik.ru_2590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4008" y="2924944"/>
            <a:ext cx="3917235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rmAutofit/>
          </a:bodyPr>
          <a:lstStyle/>
          <a:p>
            <a:r>
              <a:rPr lang="ru-RU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Воскресение Христово</a:t>
            </a:r>
            <a:endParaRPr lang="ru-RU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1412776"/>
            <a:ext cx="3960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Как встретить Святую Пасху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пасхальное богослужение. Обычаи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трапеза. - Москва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Сретенский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монастырь ; Новая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книга,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1999.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32 с.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60032" y="5877272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Встречаем Пасху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готовим угощения!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https://ozon-st.cdn.ngenix.net/multimedia/10058964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4032448" cy="5188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4" descr="http://www.playcast.ru/uploads/2017/04/14/2231254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564904"/>
            <a:ext cx="3816424" cy="33654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397</Words>
  <Application>Microsoft Office PowerPoint</Application>
  <PresentationFormat>Экран (4:3)</PresentationFormat>
  <Paragraphs>57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Воскресение Христово</vt:lpstr>
      <vt:lpstr>Воскресение Христово</vt:lpstr>
      <vt:lpstr>Слайд 3</vt:lpstr>
      <vt:lpstr>Воскресение Христово</vt:lpstr>
      <vt:lpstr>Воскресение Христово</vt:lpstr>
      <vt:lpstr>Воскресение Христово</vt:lpstr>
      <vt:lpstr>Воскресение Христово</vt:lpstr>
      <vt:lpstr>Воскресение Христово</vt:lpstr>
      <vt:lpstr>Воскресение Христово</vt:lpstr>
      <vt:lpstr>Воскресение Христово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75</cp:revision>
  <dcterms:created xsi:type="dcterms:W3CDTF">2018-04-04T11:11:37Z</dcterms:created>
  <dcterms:modified xsi:type="dcterms:W3CDTF">2018-04-05T12:11:18Z</dcterms:modified>
</cp:coreProperties>
</file>