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8" r:id="rId15"/>
    <p:sldId id="271" r:id="rId16"/>
    <p:sldId id="272" r:id="rId17"/>
    <p:sldId id="279" r:id="rId18"/>
    <p:sldId id="273" r:id="rId19"/>
    <p:sldId id="274" r:id="rId20"/>
    <p:sldId id="275" r:id="rId21"/>
    <p:sldId id="276" r:id="rId22"/>
    <p:sldId id="277" r:id="rId23"/>
    <p:sldId id="280" r:id="rId24"/>
    <p:sldId id="281" r:id="rId25"/>
    <p:sldId id="282" r:id="rId26"/>
    <p:sldId id="290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1" r:id="rId35"/>
    <p:sldId id="292" r:id="rId36"/>
    <p:sldId id="293" r:id="rId37"/>
    <p:sldId id="294" r:id="rId38"/>
    <p:sldId id="295" r:id="rId39"/>
    <p:sldId id="296" r:id="rId40"/>
    <p:sldId id="298" r:id="rId41"/>
    <p:sldId id="297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225" y="-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&#1055;&#1088;&#1080;&#1083;&#1086;&#1078;&#1077;&#1085;&#1080;&#1077;/&#1054;&#1073;&#1099;&#1082;&#1085;&#1086;&#1074;&#1077;&#1085;&#1085;&#1072;&#1103;%20&#1083;&#1077;&#1090;&#1103;&#769;&#1075;&#1072;.doc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&#1055;&#1088;&#1080;&#1083;&#1086;&#1078;&#1077;&#1085;&#1080;&#1077;/&#1056;&#1086;&#1089;&#1086;&#1084;&#1072;&#1093;&#1072;.doc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&#1055;&#1088;&#1080;&#1083;&#1086;&#1078;&#1077;&#1085;&#1080;&#1077;/&#1042;&#1099;&#769;&#1093;&#1091;&#1093;&#1086;&#1083;&#1100;.doc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&#1055;&#1088;&#1080;&#1083;&#1086;&#1078;&#1077;&#1085;&#1080;&#1077;/&#1056;&#1099;&#1089;&#1100;.doc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&#1055;&#1088;&#1080;&#1083;&#1086;&#1078;&#1077;&#1085;&#1080;&#1077;/&#1041;&#1077;&#1083;&#1072;&#1103;%20&#1082;&#1091;&#1088;&#1086;&#1087;&#1072;&#1090;&#1082;&#1072;.doc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&#1055;&#1088;&#1080;&#1083;&#1086;&#1078;&#1077;&#1085;&#1080;&#1077;/&#1041;&#1077;&#1088;&#1082;&#1091;&#1090;.doc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&#1055;&#1088;&#1080;&#1083;&#1086;&#1078;&#1077;&#1085;&#1080;&#1077;/&#1041;&#1086;&#1083;&#1100;&#1096;&#1086;&#1081;%20&#1082;&#1088;&#1086;&#1085;&#1096;&#1085;&#1077;&#1087;.doc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&#1055;&#1088;&#1080;&#1083;&#1086;&#1078;&#1077;&#1085;&#1080;&#1077;/&#1041;&#1086;&#1088;&#1086;&#1076;&#1072;&#1090;&#1072;&#1103;%20&#1085;&#1077;&#1103;&#1089;&#1099;&#1090;&#1100;.doc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&#1055;&#1088;&#1080;&#1083;&#1086;&#1078;&#1077;&#1085;&#1080;&#1077;/&#1043;&#1083;&#1091;&#1093;&#1072;&#1103;%20&#1082;&#1091;&#1082;&#1091;&#1096;&#1082;&#1072;.doc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&#1055;&#1088;&#1080;&#1083;&#1086;&#1078;&#1077;&#1085;&#1080;&#1077;/&#1050;&#1083;&#1080;&#1085;&#1090;&#1091;&#1093;.doc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&#1055;&#1088;&#1080;&#1083;&#1086;&#1078;&#1077;&#1085;&#1080;&#1077;/&#1050;&#1088;&#1072;&#1095;&#1082;&#1072;%20&#1088;&#1077;&#1095;&#1085;&#1072;&#1103;.doc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&#1055;&#1088;&#1080;&#1083;&#1086;&#1078;&#1077;&#1085;&#1080;&#1077;/&#1051;&#1077;&#1073;&#1077;&#1076;&#1100;-&#1096;&#1080;&#1087;&#1091;&#1085;.doc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&#1055;&#1088;&#1080;&#1083;&#1086;&#1078;&#1077;&#1085;&#1080;&#1077;/&#1051;&#1099;&#1089;&#1091;&#1093;&#1072;.doc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&#1055;&#1088;&#1080;&#1083;&#1086;&#1078;&#1077;&#1085;&#1080;&#1077;/&#1054;&#1083;&#1103;&#1087;&#1082;&#1072;%20&#1086;&#1073;&#1099;&#1082;&#1085;&#1086;&#1074;&#1077;&#1085;&#1085;&#1072;&#1103;.doc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&#1055;&#1088;&#1080;&#1083;&#1086;&#1078;&#1077;&#1085;&#1080;&#1077;/&#1054;&#1073;&#1099;&#1082;&#1085;&#1086;&#1074;&#1077;&#1085;&#1085;&#1099;&#1081;%20&#1088;&#1077;&#1084;&#1077;&#1079;.doc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&#1055;&#1088;&#1080;&#1083;&#1086;&#1078;&#1077;&#1085;&#1080;&#1077;/&#1057;&#1072;&#1087;&#1089;&#1072;&#1085;.doc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&#1055;&#1088;&#1080;&#1083;&#1086;&#1078;&#1077;&#1085;&#1080;&#1077;/&#1054;&#1073;&#1099;&#1082;&#1085;&#1086;&#1074;&#1077;&#1085;&#1085;&#1099;&#1081;%20&#1089;&#1074;&#1077;&#1088;&#1095;&#1086;&#1082;.doc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&#1055;&#1088;&#1080;&#1083;&#1086;&#1078;&#1077;&#1085;&#1080;&#1077;/&#1057;&#1077;&#1074;&#1077;&#1088;&#1085;&#1072;&#1103;%20&#1073;&#1086;&#1088;&#1084;&#1086;&#1090;&#1091;&#1096;&#1082;&#1072;.doc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&#1055;&#1088;&#1080;&#1083;&#1086;&#1078;&#1077;&#1085;&#1080;&#1077;/&#1057;&#1077;&#1076;&#1086;&#1081;%20&#1076;&#1103;&#1090;&#1077;&#1083;.doc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&#1055;&#1088;&#1080;&#1083;&#1086;&#1078;&#1077;&#1085;&#1080;&#1077;/&#1057;&#1077;&#1088;&#1072;&#1103;%20&#1091;&#1090;&#1082;&#1072;.doc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&#1055;&#1088;&#1080;&#1083;&#1086;&#1078;&#1077;&#1085;&#1080;&#1077;/&#1057;&#1077;&#1088;&#1072;&#1103;%20&#1094;&#1072;&#1087;&#1083;&#1103;.doc" TargetMode="Externa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&#1055;&#1088;&#1080;&#1083;&#1086;&#1078;&#1077;&#1085;&#1080;&#1077;/&#1057;&#1077;&#1088;&#1099;&#1081;%20&#1078;&#1091;&#1088;&#1072;&#1074;&#1083;&#1100;.doc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&#1055;&#1088;&#1080;&#1083;&#1086;&#1078;&#1077;&#1085;&#1080;&#1077;/&#1057;&#1077;&#1088;&#1099;&#1081;%20&#1089;&#1086;&#1088;&#1086;&#1082;&#1086;&#1087;&#1091;&#1090;.doc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&#1055;&#1088;&#1080;&#1083;&#1086;&#1078;&#1077;&#1085;&#1080;&#1077;/&#1057;&#1082;&#1086;&#1087;&#1072;.doc" TargetMode="Externa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&#1055;&#1088;&#1080;&#1083;&#1086;&#1078;&#1077;&#1085;&#1080;&#1077;/&#1058;&#1088;&#1077;&#1093;&#1087;&#1072;&#1083;&#1099;&#1081;%20&#1076;&#1103;&#1090;&#1077;&#1083;.doc" TargetMode="Externa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&#1055;&#1088;&#1080;&#1083;&#1086;&#1078;&#1077;&#1085;&#1080;&#1077;/&#1058;&#1091;&#1088;&#1091;&#1093;&#1090;&#1072;&#1085;.doc" TargetMode="Externa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&#1055;&#1088;&#1080;&#1083;&#1086;&#1078;&#1077;&#1085;&#1080;&#1077;/&#1060;&#1080;&#1083;&#1080;&#1085;.doc" TargetMode="Externa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&#1055;&#1088;&#1080;&#1083;&#1086;&#1078;&#1077;&#1085;&#1080;&#1077;/&#1063;&#1077;&#1095;&#1077;&#1090;&#1082;&#1072;%20&#1086;&#1073;&#1099;&#1082;&#1085;&#1086;&#1074;&#1077;&#1085;&#1085;&#1072;&#1103;.doc" TargetMode="Externa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&#1055;&#1088;&#1080;&#1083;&#1086;&#1078;&#1077;&#1085;&#1080;&#1077;/&#1071;&#1089;&#1090;&#1088;&#1077;&#1073;&#1080;&#1085;&#1072;&#1103;%20&#1089;&#1086;&#1074;&#1072;.doc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0;&#1083;&#1086;&#1078;&#1077;&#1085;&#1080;&#1077;/&#1040;&#1079;&#1080;&#1072;&#769;&#1090;&#1089;&#1082;&#1080;&#1081;%20&#1073;&#1091;&#1088;&#1091;&#1085;&#1076;&#1091;&#1082;.doc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odrug.ru/" TargetMode="External"/><Relationship Id="rId2" Type="http://schemas.openxmlformats.org/officeDocument/2006/relationships/hyperlink" Target="http://ru.wikipedia.org/" TargetMode="Externa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0;&#1083;&#1086;&#1078;&#1077;&#1085;&#1080;&#1077;/&#1042;&#1099;&#1076;&#1088;&#1072;.doc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&#1055;&#1088;&#1080;&#1083;&#1086;&#1078;&#1077;&#1085;&#1080;&#1077;/&#1045;&#1074;&#1088;&#1086;&#1087;&#1077;&#1081;&#1089;&#1082;&#1072;&#1103;%20&#1085;&#1086;&#1088;&#1082;&#1072;.doc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&#1055;&#1088;&#1080;&#1083;&#1086;&#1078;&#1077;&#1085;&#1080;&#1077;/&#1050;&#1088;&#1072;&#1089;&#1085;&#1072;&#1103;%20&#1087;&#1086;&#1083;&#1077;&#1074;&#1082;&#1072;.doc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&#1055;&#1088;&#1080;&#1083;&#1086;&#1078;&#1077;&#1085;&#1080;&#1077;/&#1051;&#1077;&#1089;&#1085;&#1072;&#1103;%20&#1089;&#1086;&#1085;&#1103;.doc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&#1055;&#1088;&#1080;&#1083;&#1086;&#1078;&#1077;&#1085;&#1080;&#1077;/&#1051;&#1077;&#1089;&#1085;&#1086;&#1081;%20&#1085;&#1077;&#1090;&#1086;&#1087;&#1099;&#1088;&#1100;.doc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060848"/>
            <a:ext cx="6692280" cy="1800200"/>
          </a:xfrm>
        </p:spPr>
        <p:txBody>
          <a:bodyPr>
            <a:noAutofit/>
          </a:bodyPr>
          <a:lstStyle/>
          <a:p>
            <a:r>
              <a:rPr lang="ru-RU" sz="6600" dirty="0" smtClean="0"/>
              <a:t>Красная книга</a:t>
            </a:r>
            <a:br>
              <a:rPr lang="ru-RU" sz="6600" dirty="0" smtClean="0"/>
            </a:br>
            <a:r>
              <a:rPr lang="ru-RU" sz="6600" dirty="0" smtClean="0"/>
              <a:t>Животные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653136"/>
            <a:ext cx="6984776" cy="1129680"/>
          </a:xfrm>
        </p:spPr>
        <p:txBody>
          <a:bodyPr>
            <a:normAutofit/>
          </a:bodyPr>
          <a:lstStyle/>
          <a:p>
            <a:r>
              <a:rPr lang="ru-RU" sz="4400" dirty="0" err="1" smtClean="0"/>
              <a:t>Краснобаковский</a:t>
            </a:r>
            <a:r>
              <a:rPr lang="ru-RU" sz="4400" dirty="0" smtClean="0"/>
              <a:t> район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МАУК КМЦБС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ЦЕНТРАЛЬНАЯ БИБЛИОТЕКА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ОБЫКНОВЕННАЯ ЛЕТЯГА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021288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Подробнее »»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User\Рабочий стол\Кр.книга животных\Обыкновенная летяг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700808"/>
            <a:ext cx="5893512" cy="396044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/>
          <a:lstStyle/>
          <a:p>
            <a:r>
              <a:rPr lang="ru-RU" dirty="0" smtClean="0"/>
              <a:t>РОСОМАХА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021288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Подробнее »»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User\Рабочий стол\Кр.книга животных\Росомах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6152"/>
          <a:stretch>
            <a:fillRect/>
          </a:stretch>
        </p:blipFill>
        <p:spPr bwMode="auto">
          <a:xfrm>
            <a:off x="2627784" y="1484784"/>
            <a:ext cx="4404204" cy="4536504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/>
          <a:lstStyle/>
          <a:p>
            <a:r>
              <a:rPr lang="ru-RU" dirty="0" smtClean="0"/>
              <a:t>РУССКАЯ ВЫХУХОЛЬ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021288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Подробнее »»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User\Рабочий стол\Кр.книга животных\выхухоль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700808"/>
            <a:ext cx="6134100" cy="3990975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r>
              <a:rPr lang="ru-RU" dirty="0" smtClean="0"/>
              <a:t>РЫСЬ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021288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Подробнее »»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Documents and Settings\User\Рабочий стол\Кр.книга животных\Рысь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412776"/>
            <a:ext cx="4011467" cy="4525963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70892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/>
              <a:t>ПТИЦЫ</a:t>
            </a:r>
            <a:endParaRPr lang="ru-RU" sz="7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ru-RU" dirty="0" smtClean="0"/>
              <a:t>БЕЛАЯ КУРОПАТКА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021288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Подробнее »»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Documents and Settings\User\Рабочий стол\Кр.книга животных\Картинки\Белая куропатк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043" t="15910" r="21362"/>
          <a:stretch>
            <a:fillRect/>
          </a:stretch>
        </p:blipFill>
        <p:spPr bwMode="auto">
          <a:xfrm>
            <a:off x="2341376" y="1628800"/>
            <a:ext cx="4822912" cy="4248472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r>
              <a:rPr lang="ru-RU" dirty="0" smtClean="0"/>
              <a:t>БЕРКУТ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021288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Подробнее »»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Documents and Settings\User\Рабочий стол\Кр.книга животных\Картинки\Беркут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484784"/>
            <a:ext cx="5568619" cy="4176464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6923112" cy="1143000"/>
          </a:xfrm>
        </p:spPr>
        <p:txBody>
          <a:bodyPr/>
          <a:lstStyle/>
          <a:p>
            <a:r>
              <a:rPr lang="ru-RU" dirty="0" smtClean="0"/>
              <a:t>БОЛЬШОЙ КРОНШНЕП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021288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Подробнее »»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Documents and Settings\User\Рабочий стол\Кр.книга животных\Картинки\Большой кроншнеп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556792"/>
            <a:ext cx="5616624" cy="3993069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ru-RU" dirty="0" smtClean="0"/>
              <a:t>БОРОДАТАЯ НЕЯСЫТЬ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021288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Подробнее»»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Documents and Settings\User\Рабочий стол\Кр.книга животных\Картинки\Бородатая неясыть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5515"/>
          <a:stretch>
            <a:fillRect/>
          </a:stretch>
        </p:blipFill>
        <p:spPr bwMode="auto">
          <a:xfrm>
            <a:off x="2339752" y="1700808"/>
            <a:ext cx="5965154" cy="3701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/>
          <a:lstStyle/>
          <a:p>
            <a:r>
              <a:rPr lang="ru-RU" dirty="0" smtClean="0"/>
              <a:t>ГЛУХАЯ КУКУШКА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021288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Подробнее »»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Documents and Settings\User\Рабочий стол\Кр.книга животных\Картинки\Глухая кукушк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556792"/>
            <a:ext cx="5958393" cy="396044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756084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Список животных </a:t>
            </a:r>
          </a:p>
          <a:p>
            <a:pPr algn="ctr">
              <a:buNone/>
            </a:pPr>
            <a:r>
              <a:rPr lang="ru-RU" dirty="0" smtClean="0"/>
              <a:t>предоставлен преподавателем общеобразовательных дисциплин, заведующим производственной практикой</a:t>
            </a:r>
          </a:p>
          <a:p>
            <a:pPr algn="ctr">
              <a:buNone/>
            </a:pPr>
            <a:r>
              <a:rPr lang="ru-RU" dirty="0" smtClean="0"/>
              <a:t>Краснобаковского лесного колледжа</a:t>
            </a:r>
          </a:p>
          <a:p>
            <a:pPr algn="ctr">
              <a:buNone/>
            </a:pPr>
            <a:r>
              <a:rPr lang="ru-RU" dirty="0" smtClean="0"/>
              <a:t>Борисом Васильевичем БАРХАТОВЫМ</a:t>
            </a:r>
          </a:p>
          <a:p>
            <a:endParaRPr lang="ru-RU" dirty="0"/>
          </a:p>
        </p:txBody>
      </p:sp>
      <p:pic>
        <p:nvPicPr>
          <p:cNvPr id="4" name="Picture 2" descr="D:\Архив Методист\Фото 2011\НПК экология\SS103234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 l="28522" t="22906" r="30908" b="13454"/>
          <a:stretch>
            <a:fillRect/>
          </a:stretch>
        </p:blipFill>
        <p:spPr bwMode="auto">
          <a:xfrm>
            <a:off x="6761042" y="188640"/>
            <a:ext cx="2203445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r>
              <a:rPr lang="ru-RU" dirty="0" smtClean="0"/>
              <a:t>КЛИНТУХ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021288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Подробнее »»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Documents and Settings\User\Рабочий стол\Кр.книга животных\Картинки\Клинтух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412776"/>
            <a:ext cx="3620770" cy="452596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/>
          <a:lstStyle/>
          <a:p>
            <a:r>
              <a:rPr lang="ru-RU" dirty="0" smtClean="0"/>
              <a:t>КРАЧКА РЕЧНАЯ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949280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Подробнее »»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Documents and Settings\User\Рабочий стол\Кр.книга животных\Картинки\Крачка речная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7" y="1600200"/>
            <a:ext cx="5772858" cy="3846167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/>
          <a:lstStyle/>
          <a:p>
            <a:r>
              <a:rPr lang="ru-RU" dirty="0" smtClean="0"/>
              <a:t>ЛЕБЕДЬ ШИПУН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021288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Подробнее »»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Documents and Settings\User\Рабочий стол\Кр.книга животных\Картинки\Лебедь-шипун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3700" y="1484784"/>
            <a:ext cx="5841514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/>
          <a:lstStyle/>
          <a:p>
            <a:r>
              <a:rPr lang="ru-RU" dirty="0" smtClean="0"/>
              <a:t>ЛЫСУХА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021288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Подробнее »»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Documents and Settings\User\Рабочий стол\Кр.книга животных\Картинки\Лысух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3270" b="10107"/>
          <a:stretch>
            <a:fillRect/>
          </a:stretch>
        </p:blipFill>
        <p:spPr bwMode="auto">
          <a:xfrm>
            <a:off x="2267744" y="1556792"/>
            <a:ext cx="5921021" cy="3888432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734481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ОЛЯПКА ОБЫКНОВЕННАЯ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021288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Подробнее »»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Documents and Settings\User\Рабочий стол\Кр.книга животных\Картинки\Оляпка обыкновенна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3" y="1484784"/>
            <a:ext cx="5664629" cy="4248472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71494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РЕМЕЗ ОБЫКНОВЕННЫЙ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021288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Подробнее »»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Documents and Settings\User\Рабочий стол\Кр.книга животных\Картинки\Ремез обыкнове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700808"/>
            <a:ext cx="5189543" cy="4104456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r>
              <a:rPr lang="ru-RU" dirty="0" smtClean="0"/>
              <a:t>САПСАН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021288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Подробнее »»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Documents and Settings\User\Рабочий стол\Кр.книга животных\Картинки\Сапсан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484784"/>
            <a:ext cx="5507026" cy="4104456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58152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СВЕРЧОК ОБЫКНОВЕННЫЙ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021288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Подробнее »»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Documents and Settings\User\Рабочий стол\Кр.книга животных\Картинки\Сверчок обыкнове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556792"/>
            <a:ext cx="5098167" cy="4248472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797552" cy="1143000"/>
          </a:xfrm>
        </p:spPr>
        <p:txBody>
          <a:bodyPr/>
          <a:lstStyle/>
          <a:p>
            <a:r>
              <a:rPr lang="ru-RU" dirty="0" smtClean="0"/>
              <a:t>СЕВЕРНАЯ БОРМОТУШКА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021288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Подробнее »»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Documents and Settings\User\Рабочий стол\Кр.книга животных\Картинки\Северная бормотушк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981" b="7358"/>
          <a:stretch>
            <a:fillRect/>
          </a:stretch>
        </p:blipFill>
        <p:spPr bwMode="auto">
          <a:xfrm>
            <a:off x="2195736" y="1628800"/>
            <a:ext cx="5942612" cy="3816424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/>
          <a:lstStyle/>
          <a:p>
            <a:r>
              <a:rPr lang="ru-RU" dirty="0" smtClean="0"/>
              <a:t>СЕДОЙ ДЯТЕЛ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021288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Подробнее »»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Documents and Settings\User\Рабочий стол\Кр.книга животных\Картинки\Седой дятел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484784"/>
            <a:ext cx="5784631" cy="4010143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772400" cy="1470025"/>
          </a:xfrm>
        </p:spPr>
        <p:txBody>
          <a:bodyPr/>
          <a:lstStyle/>
          <a:p>
            <a:r>
              <a:rPr lang="ru-RU" dirty="0" smtClean="0"/>
              <a:t>МЛЕКОПИТАЮЩИЕ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/>
          <a:lstStyle/>
          <a:p>
            <a:r>
              <a:rPr lang="ru-RU" dirty="0" smtClean="0"/>
              <a:t>СЕРАЯ УТКА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021288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Подробнее »»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Documents and Settings\User\Рабочий стол\Кр.книга животных\Картинки\Серая утк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628800"/>
            <a:ext cx="4455622" cy="4106487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r>
              <a:rPr lang="ru-RU" dirty="0" smtClean="0"/>
              <a:t>СЕРАЯ ЦАПЛЯ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021288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Подробнее »»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Documents and Settings\User\Рабочий стол\Кр.книга животных\Картинки\Серая цапл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700808"/>
            <a:ext cx="5426907" cy="3816924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r>
              <a:rPr lang="ru-RU" dirty="0" smtClean="0"/>
              <a:t>СЕРЫЙ ЖУРАВЛЬ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021288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Подробнее »»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Documents and Settings\User\Рабочий стол\Кр.книга животных\Картинки\Серый журавль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412776"/>
            <a:ext cx="4525963" cy="4525963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ru-RU" dirty="0" smtClean="0"/>
              <a:t>СЕРЫЙ СОРОКОПУТ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021288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Подробнее »»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Documents and Settings\User\Рабочий стол\Кр.книга животных\Картинки\Серый сорокопут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412776"/>
            <a:ext cx="4216400" cy="444500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/>
          <a:lstStyle/>
          <a:p>
            <a:r>
              <a:rPr lang="ru-RU" dirty="0" smtClean="0"/>
              <a:t>СКОПА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021288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Подробнее »»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Documents and Settings\User\Рабочий стол\Кр.книга животных\Картинки\Скоп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6540" y="1556792"/>
            <a:ext cx="6005300" cy="3888432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r>
              <a:rPr lang="ru-RU" dirty="0" smtClean="0"/>
              <a:t>ТРЕХПАЛЫЙ ДЯТЕЛ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021288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Подробнее »»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Documents and Settings\User\Рабочий стол\Кр.книга животных\Картинки\Трехпалый дятел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556792"/>
            <a:ext cx="5369739" cy="4176464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/>
          <a:lstStyle/>
          <a:p>
            <a:r>
              <a:rPr lang="ru-RU" dirty="0" smtClean="0"/>
              <a:t>ТУРУХТАН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021288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Подробнее »»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Documents and Settings\User\Рабочий стол\Кр.книга животных\Картинки\Турухтан.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484784"/>
            <a:ext cx="5818909" cy="4106487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72934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ФИЛИН ОБЫКНОВЕННЫЙ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021288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Подробнее »»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C:\Documents and Settings\User\Рабочий стол\Кр.книга животных\Картинки\Филин обыкнове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556792"/>
            <a:ext cx="5195455" cy="3898669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43751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ЧЕЧЕТКА ОБЫКНОВЕННАЯ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021288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Подробнее »»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C:\Documents and Settings\User\Рабочий стол\Кр.книга животных\Картинки\Чечетка обыкновенна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7" y="1556792"/>
            <a:ext cx="6058139" cy="4032448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/>
          <a:lstStyle/>
          <a:p>
            <a:r>
              <a:rPr lang="ru-RU" dirty="0" smtClean="0"/>
              <a:t>ЯСТРЕБИНАЯ СОВА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021288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Подробнее »»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C:\Documents and Settings\User\Рабочий стол\Кр.книга животных\Картинки\Ястребиная сов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412776"/>
            <a:ext cx="5965073" cy="4220288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7211144" cy="1143000"/>
          </a:xfrm>
        </p:spPr>
        <p:txBody>
          <a:bodyPr/>
          <a:lstStyle/>
          <a:p>
            <a:r>
              <a:rPr lang="ru-RU" dirty="0" smtClean="0"/>
              <a:t>АЗИАТСКИЙ БУРУНДУК</a:t>
            </a:r>
            <a:endParaRPr lang="ru-RU" dirty="0"/>
          </a:p>
        </p:txBody>
      </p:sp>
      <p:pic>
        <p:nvPicPr>
          <p:cNvPr id="1026" name="Picture 2" descr="C:\Documents and Settings\User\Рабочий стол\Кр.книга животных\Азиатский бурунду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44824"/>
            <a:ext cx="4048125" cy="379095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6021288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Подробнее »»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700808"/>
            <a:ext cx="6923112" cy="3993307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http://ru.wikipedia.org/</a:t>
            </a:r>
            <a:r>
              <a:rPr lang="ru-RU" dirty="0" smtClean="0"/>
              <a:t> - свободная общедоступная </a:t>
            </a:r>
            <a:r>
              <a:rPr lang="ru-RU" dirty="0" err="1" smtClean="0"/>
              <a:t>мультиязычная</a:t>
            </a:r>
            <a:r>
              <a:rPr lang="ru-RU" dirty="0" smtClean="0"/>
              <a:t> универсальная интернет-энциклопедия</a:t>
            </a:r>
          </a:p>
          <a:p>
            <a:r>
              <a:rPr lang="ru-RU" dirty="0" smtClean="0">
                <a:hlinkClick r:id="rId3"/>
              </a:rPr>
              <a:t>http://www.zoodrug.ru/</a:t>
            </a:r>
            <a:r>
              <a:rPr lang="ru-RU" dirty="0" smtClean="0"/>
              <a:t> - энциклопедия животного мира</a:t>
            </a: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852936"/>
            <a:ext cx="8229600" cy="322981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КРАСНОБАКОВСКАЯ ЦЕНТРАЛЬНАЯ БИБЛИОТЕКА</a:t>
            </a:r>
          </a:p>
          <a:p>
            <a:pPr algn="ctr">
              <a:buNone/>
            </a:pPr>
            <a:r>
              <a:rPr lang="ru-RU" dirty="0" smtClean="0"/>
              <a:t>МЕТОДИЧЕСКИЙ ОТДЕЛ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ВЫДРА</a:t>
            </a:r>
            <a:endParaRPr lang="ru-RU" dirty="0"/>
          </a:p>
        </p:txBody>
      </p:sp>
      <p:pic>
        <p:nvPicPr>
          <p:cNvPr id="2050" name="Picture 2" descr="C:\Documents and Settings\User\Рабочий стол\Кр.книга животных\Выдр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00808"/>
            <a:ext cx="3631699" cy="4472536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6021288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Подробнее »»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6779096" cy="1143000"/>
          </a:xfrm>
        </p:spPr>
        <p:txBody>
          <a:bodyPr/>
          <a:lstStyle/>
          <a:p>
            <a:r>
              <a:rPr lang="ru-RU" dirty="0" smtClean="0"/>
              <a:t>ЕВРОПЕЙСКАЯ НОРКА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021288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Подробнее »»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User\Рабочий стол\Кр.книга животных\Европейская норк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051720" y="1988840"/>
            <a:ext cx="5686425" cy="3648075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ru-RU" dirty="0" smtClean="0"/>
              <a:t>КРАСНАЯ ПОЛЕВКА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021288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Подробнее »»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User\Рабочий стол\Кр.книга животных\Красная полевк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628800"/>
            <a:ext cx="5328747" cy="4084309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/>
          <a:lstStyle/>
          <a:p>
            <a:r>
              <a:rPr lang="ru-RU" dirty="0" smtClean="0"/>
              <a:t>ЛЕСНАЯ СОНЯ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021288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Подробнее »»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User\Рабочий стол\Кр.книга животных\лесная сон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628800"/>
            <a:ext cx="5390974" cy="4032448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/>
          <a:lstStyle/>
          <a:p>
            <a:r>
              <a:rPr lang="ru-RU" dirty="0" smtClean="0"/>
              <a:t>ЛЕСНОЙ НЕТОПЫРЬ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021288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Подробнее »»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User\Рабочий стол\Кр.книга животных\Лесной нетопырь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556792"/>
            <a:ext cx="5773007" cy="4272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182</Words>
  <Application>Microsoft Office PowerPoint</Application>
  <PresentationFormat>Экран (4:3)</PresentationFormat>
  <Paragraphs>85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Красная книга Животные</vt:lpstr>
      <vt:lpstr>Слайд 2</vt:lpstr>
      <vt:lpstr>МЛЕКОПИТАЮЩИЕ</vt:lpstr>
      <vt:lpstr>АЗИАТСКИЙ БУРУНДУК</vt:lpstr>
      <vt:lpstr>ВЫДРА</vt:lpstr>
      <vt:lpstr>ЕВРОПЕЙСКАЯ НОРКА</vt:lpstr>
      <vt:lpstr>КРАСНАЯ ПОЛЕВКА</vt:lpstr>
      <vt:lpstr>ЛЕСНАЯ СОНЯ</vt:lpstr>
      <vt:lpstr>ЛЕСНОЙ НЕТОПЫРЬ</vt:lpstr>
      <vt:lpstr>ОБЫКНОВЕННАЯ ЛЕТЯГА</vt:lpstr>
      <vt:lpstr>РОСОМАХА</vt:lpstr>
      <vt:lpstr>РУССКАЯ ВЫХУХОЛЬ</vt:lpstr>
      <vt:lpstr>РЫСЬ</vt:lpstr>
      <vt:lpstr>ПТИЦЫ</vt:lpstr>
      <vt:lpstr>БЕЛАЯ КУРОПАТКА</vt:lpstr>
      <vt:lpstr>БЕРКУТ</vt:lpstr>
      <vt:lpstr>БОЛЬШОЙ КРОНШНЕП</vt:lpstr>
      <vt:lpstr>БОРОДАТАЯ НЕЯСЫТЬ</vt:lpstr>
      <vt:lpstr>ГЛУХАЯ КУКУШКА</vt:lpstr>
      <vt:lpstr>КЛИНТУХ</vt:lpstr>
      <vt:lpstr>КРАЧКА РЕЧНАЯ</vt:lpstr>
      <vt:lpstr>ЛЕБЕДЬ ШИПУН</vt:lpstr>
      <vt:lpstr>ЛЫСУХА</vt:lpstr>
      <vt:lpstr>ОЛЯПКА ОБЫКНОВЕННАЯ</vt:lpstr>
      <vt:lpstr>РЕМЕЗ ОБЫКНОВЕННЫЙ</vt:lpstr>
      <vt:lpstr>САПСАН</vt:lpstr>
      <vt:lpstr>СВЕРЧОК ОБЫКНОВЕННЫЙ</vt:lpstr>
      <vt:lpstr>СЕВЕРНАЯ БОРМОТУШКА</vt:lpstr>
      <vt:lpstr>СЕДОЙ ДЯТЕЛ</vt:lpstr>
      <vt:lpstr>СЕРАЯ УТКА</vt:lpstr>
      <vt:lpstr>СЕРАЯ ЦАПЛЯ</vt:lpstr>
      <vt:lpstr>СЕРЫЙ ЖУРАВЛЬ</vt:lpstr>
      <vt:lpstr>СЕРЫЙ СОРОКОПУТ</vt:lpstr>
      <vt:lpstr>СКОПА</vt:lpstr>
      <vt:lpstr>ТРЕХПАЛЫЙ ДЯТЕЛ</vt:lpstr>
      <vt:lpstr>ТУРУХТАН</vt:lpstr>
      <vt:lpstr>ФИЛИН ОБЫКНОВЕННЫЙ</vt:lpstr>
      <vt:lpstr>ЧЕЧЕТКА ОБЫКНОВЕННАЯ</vt:lpstr>
      <vt:lpstr>ЯСТРЕБИНАЯ СОВА</vt:lpstr>
      <vt:lpstr>Источники: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книга Животные</dc:title>
  <cp:lastModifiedBy>Методист</cp:lastModifiedBy>
  <cp:revision>18</cp:revision>
  <dcterms:modified xsi:type="dcterms:W3CDTF">2013-06-20T12:40:47Z</dcterms:modified>
</cp:coreProperties>
</file>